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o-R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134BE-8CB8-44CE-B0E1-FFBA3BA6A82A}" type="datetimeFigureOut">
              <a:rPr lang="ro-RO" smtClean="0"/>
              <a:t>25.01.2020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B1ACA-B4CB-4781-A08A-EB5BB6CD48C6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73914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o-R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134BE-8CB8-44CE-B0E1-FFBA3BA6A82A}" type="datetimeFigureOut">
              <a:rPr lang="ro-RO" smtClean="0"/>
              <a:t>25.01.2020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B1ACA-B4CB-4781-A08A-EB5BB6CD48C6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90581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o-R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134BE-8CB8-44CE-B0E1-FFBA3BA6A82A}" type="datetimeFigureOut">
              <a:rPr lang="ro-RO" smtClean="0"/>
              <a:t>25.01.2020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B1ACA-B4CB-4781-A08A-EB5BB6CD48C6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5173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o-R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134BE-8CB8-44CE-B0E1-FFBA3BA6A82A}" type="datetimeFigureOut">
              <a:rPr lang="ro-RO" smtClean="0"/>
              <a:t>25.01.2020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B1ACA-B4CB-4781-A08A-EB5BB6CD48C6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06569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134BE-8CB8-44CE-B0E1-FFBA3BA6A82A}" type="datetimeFigureOut">
              <a:rPr lang="ro-RO" smtClean="0"/>
              <a:t>25.01.2020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B1ACA-B4CB-4781-A08A-EB5BB6CD48C6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763139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o-R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o-RO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134BE-8CB8-44CE-B0E1-FFBA3BA6A82A}" type="datetimeFigureOut">
              <a:rPr lang="ro-RO" smtClean="0"/>
              <a:t>25.01.2020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B1ACA-B4CB-4781-A08A-EB5BB6CD48C6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67869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o-R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o-RO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134BE-8CB8-44CE-B0E1-FFBA3BA6A82A}" type="datetimeFigureOut">
              <a:rPr lang="ro-RO" smtClean="0"/>
              <a:t>25.01.2020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B1ACA-B4CB-4781-A08A-EB5BB6CD48C6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87793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134BE-8CB8-44CE-B0E1-FFBA3BA6A82A}" type="datetimeFigureOut">
              <a:rPr lang="ro-RO" smtClean="0"/>
              <a:t>25.01.2020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B1ACA-B4CB-4781-A08A-EB5BB6CD48C6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18292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134BE-8CB8-44CE-B0E1-FFBA3BA6A82A}" type="datetimeFigureOut">
              <a:rPr lang="ro-RO" smtClean="0"/>
              <a:t>25.01.2020</a:t>
            </a:fld>
            <a:endParaRPr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B1ACA-B4CB-4781-A08A-EB5BB6CD48C6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71391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o-R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134BE-8CB8-44CE-B0E1-FFBA3BA6A82A}" type="datetimeFigureOut">
              <a:rPr lang="ro-RO" smtClean="0"/>
              <a:t>25.01.2020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B1ACA-B4CB-4781-A08A-EB5BB6CD48C6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7322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o-R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134BE-8CB8-44CE-B0E1-FFBA3BA6A82A}" type="datetimeFigureOut">
              <a:rPr lang="ro-RO" smtClean="0"/>
              <a:t>25.01.2020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B1ACA-B4CB-4781-A08A-EB5BB6CD48C6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16040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o-R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134BE-8CB8-44CE-B0E1-FFBA3BA6A82A}" type="datetimeFigureOut">
              <a:rPr lang="ro-RO" smtClean="0"/>
              <a:t>25.01.2020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EB1ACA-B4CB-4781-A08A-EB5BB6CD48C6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34164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lasciar/Bombs/blob/master/Built/Bombs.apk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o-RO" sz="7000" dirty="0" smtClean="0">
                <a:latin typeface="Carnivalee Freakshow" panose="02000000000000000000" pitchFamily="2" charset="0"/>
              </a:rPr>
              <a:t>Bombs</a:t>
            </a:r>
            <a:endParaRPr lang="ro-RO" sz="7000" dirty="0">
              <a:latin typeface="Carnivalee Freakshow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87125" y="4202402"/>
            <a:ext cx="4982361" cy="1655762"/>
          </a:xfrm>
        </p:spPr>
        <p:txBody>
          <a:bodyPr/>
          <a:lstStyle/>
          <a:p>
            <a:r>
              <a:rPr lang="ro-RO" dirty="0" smtClean="0">
                <a:latin typeface="Carnivalee Freakshow" panose="02000000000000000000" pitchFamily="2" charset="0"/>
              </a:rPr>
              <a:t>De Hasciar Vlad Andrei</a:t>
            </a:r>
          </a:p>
          <a:p>
            <a:r>
              <a:rPr lang="ro-RO" dirty="0" smtClean="0">
                <a:latin typeface="Carnivalee Freakshow" panose="02000000000000000000" pitchFamily="2" charset="0"/>
              </a:rPr>
              <a:t>       Si Dunca Ioana Florentina</a:t>
            </a:r>
            <a:endParaRPr lang="ro-RO" dirty="0">
              <a:latin typeface="Carnivalee Freakshow" panose="020000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995" y="2310996"/>
            <a:ext cx="1028700" cy="1123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007" y="2310996"/>
            <a:ext cx="66675" cy="114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148" y="2310996"/>
            <a:ext cx="1028700" cy="1123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160" y="2310996"/>
            <a:ext cx="66675" cy="114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93987" y="4253417"/>
            <a:ext cx="250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 smtClean="0">
                <a:latin typeface="Carnivalee Freakshow" panose="02000000000000000000" pitchFamily="2" charset="0"/>
              </a:rPr>
              <a:t>,</a:t>
            </a:r>
            <a:endParaRPr lang="ro-RO" sz="2000" dirty="0">
              <a:latin typeface="Carnivalee Freakshow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24493" y="4751158"/>
            <a:ext cx="250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 smtClean="0">
                <a:latin typeface="Carnivalee Freakshow" panose="02000000000000000000" pitchFamily="2" charset="0"/>
              </a:rPr>
              <a:t>,</a:t>
            </a:r>
            <a:endParaRPr lang="ro-RO" sz="2000" dirty="0">
              <a:latin typeface="Carnivalee Freakshow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456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470796" cy="1325563"/>
          </a:xfrm>
        </p:spPr>
        <p:txBody>
          <a:bodyPr>
            <a:normAutofit/>
          </a:bodyPr>
          <a:lstStyle/>
          <a:p>
            <a:pPr algn="ctr"/>
            <a:r>
              <a:rPr lang="ro-RO" sz="6000" smtClean="0">
                <a:latin typeface="Carnivalee Freakshow" panose="02000000000000000000" pitchFamily="2" charset="0"/>
              </a:rPr>
              <a:t>Echipa</a:t>
            </a:r>
            <a:endParaRPr lang="ro-RO" sz="6000">
              <a:latin typeface="Carnivalee Freakshow" panose="02000000000000000000" pitchFamily="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40397" y="3745111"/>
            <a:ext cx="3557589" cy="266819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40398" y="444697"/>
            <a:ext cx="3557587" cy="266819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57955" y="1772565"/>
            <a:ext cx="3413945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800" b="0" i="0" dirty="0" smtClean="0">
                <a:solidFill>
                  <a:srgbClr val="DDDDDD"/>
                </a:solidFill>
                <a:effectLst/>
                <a:latin typeface="Helvetica" panose="020B0604020202020204" pitchFamily="34" charset="0"/>
              </a:rPr>
              <a:t>Hasciar Vlad</a:t>
            </a:r>
          </a:p>
          <a:p>
            <a:r>
              <a:rPr lang="ro-RO" dirty="0" smtClean="0">
                <a:solidFill>
                  <a:srgbClr val="DDDDDD"/>
                </a:solidFill>
                <a:latin typeface="Helvetica" panose="020B0604020202020204" pitchFamily="34" charset="0"/>
              </a:rPr>
              <a:t>Elev în clasa a XII-a la profil mate-info bilingv</a:t>
            </a:r>
          </a:p>
          <a:p>
            <a:endParaRPr lang="ro-RO" dirty="0">
              <a:solidFill>
                <a:srgbClr val="DDDDDD"/>
              </a:solidFill>
              <a:latin typeface="Helvetica" panose="020B0604020202020204" pitchFamily="34" charset="0"/>
            </a:endParaRPr>
          </a:p>
          <a:p>
            <a:endParaRPr lang="ro-RO" dirty="0">
              <a:solidFill>
                <a:srgbClr val="DDDDDD"/>
              </a:solidFill>
              <a:latin typeface="Helvetica" panose="020B0604020202020204" pitchFamily="34" charset="0"/>
            </a:endParaRPr>
          </a:p>
          <a:p>
            <a:endParaRPr lang="ro-RO" dirty="0" smtClean="0">
              <a:solidFill>
                <a:srgbClr val="DDDDDD"/>
              </a:solidFill>
              <a:latin typeface="Helvetica" panose="020B0604020202020204" pitchFamily="34" charset="0"/>
            </a:endParaRPr>
          </a:p>
          <a:p>
            <a:endParaRPr lang="ro-RO" dirty="0">
              <a:solidFill>
                <a:srgbClr val="DDDDDD"/>
              </a:solidFill>
              <a:latin typeface="Helvetica" panose="020B0604020202020204" pitchFamily="34" charset="0"/>
            </a:endParaRPr>
          </a:p>
          <a:p>
            <a:r>
              <a:rPr lang="ro-RO" b="0" i="0" dirty="0" smtClean="0">
                <a:solidFill>
                  <a:srgbClr val="DDDDDD"/>
                </a:solidFill>
                <a:effectLst/>
                <a:latin typeface="Helvetica" panose="020B0604020202020204" pitchFamily="34" charset="0"/>
              </a:rPr>
              <a:t>Contribuție:</a:t>
            </a:r>
          </a:p>
          <a:p>
            <a:r>
              <a:rPr lang="ro-RO" dirty="0" smtClean="0">
                <a:solidFill>
                  <a:srgbClr val="DDDDDD"/>
                </a:solidFill>
                <a:latin typeface="Helvetica" panose="020B0604020202020204" pitchFamily="34" charset="0"/>
              </a:rPr>
              <a:t>-programare</a:t>
            </a:r>
          </a:p>
          <a:p>
            <a:r>
              <a:rPr lang="ro-RO" b="0" i="0" dirty="0" smtClean="0">
                <a:solidFill>
                  <a:srgbClr val="DDDDDD"/>
                </a:solidFill>
                <a:effectLst/>
                <a:latin typeface="Helvetica" panose="020B0604020202020204" pitchFamily="34" charset="0"/>
              </a:rPr>
              <a:t>-animații</a:t>
            </a:r>
          </a:p>
          <a:p>
            <a:r>
              <a:rPr lang="ro-RO" dirty="0" smtClean="0">
                <a:solidFill>
                  <a:srgbClr val="DDDDDD"/>
                </a:solidFill>
                <a:latin typeface="Helvetica" panose="020B0604020202020204" pitchFamily="34" charset="0"/>
              </a:rPr>
              <a:t>-concept joc</a:t>
            </a:r>
          </a:p>
          <a:p>
            <a:endParaRPr lang="ro-RO" dirty="0"/>
          </a:p>
        </p:txBody>
      </p:sp>
      <p:sp>
        <p:nvSpPr>
          <p:cNvPr id="9" name="Rectangle 8"/>
          <p:cNvSpPr/>
          <p:nvPr/>
        </p:nvSpPr>
        <p:spPr>
          <a:xfrm>
            <a:off x="7797016" y="1325563"/>
            <a:ext cx="3775860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800" dirty="0" smtClean="0">
                <a:solidFill>
                  <a:srgbClr val="DDDDDD"/>
                </a:solidFill>
                <a:latin typeface="Helvetica" panose="020B0604020202020204" pitchFamily="34" charset="0"/>
              </a:rPr>
              <a:t>Dunca Ioana</a:t>
            </a:r>
          </a:p>
          <a:p>
            <a:r>
              <a:rPr lang="ro-RO" dirty="0" smtClean="0">
                <a:solidFill>
                  <a:srgbClr val="DDDDDD"/>
                </a:solidFill>
                <a:latin typeface="Helvetica" panose="020B0604020202020204" pitchFamily="34" charset="0"/>
              </a:rPr>
              <a:t>Elevă </a:t>
            </a:r>
            <a:r>
              <a:rPr lang="ro-RO" dirty="0">
                <a:solidFill>
                  <a:srgbClr val="DDDDDD"/>
                </a:solidFill>
                <a:latin typeface="Helvetica" panose="020B0604020202020204" pitchFamily="34" charset="0"/>
              </a:rPr>
              <a:t>î</a:t>
            </a:r>
            <a:r>
              <a:rPr lang="ro-RO" dirty="0" smtClean="0">
                <a:solidFill>
                  <a:srgbClr val="DDDDDD"/>
                </a:solidFill>
                <a:latin typeface="Helvetica" panose="020B0604020202020204" pitchFamily="34" charset="0"/>
              </a:rPr>
              <a:t>n clasa a XI-a la profil socio-uman.</a:t>
            </a:r>
          </a:p>
          <a:p>
            <a:endParaRPr lang="ro-RO" dirty="0">
              <a:solidFill>
                <a:srgbClr val="DDDDDD"/>
              </a:solidFill>
              <a:latin typeface="Helvetica" panose="020B0604020202020204" pitchFamily="34" charset="0"/>
            </a:endParaRPr>
          </a:p>
          <a:p>
            <a:endParaRPr lang="ro-RO" b="0" i="0" dirty="0">
              <a:solidFill>
                <a:srgbClr val="DDDDDD"/>
              </a:solidFill>
              <a:effectLst/>
              <a:latin typeface="Helvetica" panose="020B0604020202020204" pitchFamily="34" charset="0"/>
            </a:endParaRPr>
          </a:p>
          <a:p>
            <a:endParaRPr lang="ro-RO" dirty="0" smtClean="0">
              <a:solidFill>
                <a:srgbClr val="DDDDDD"/>
              </a:solidFill>
              <a:latin typeface="Helvetica" panose="020B0604020202020204" pitchFamily="34" charset="0"/>
            </a:endParaRPr>
          </a:p>
          <a:p>
            <a:endParaRPr lang="ro-RO" b="0" i="0" dirty="0">
              <a:solidFill>
                <a:srgbClr val="DDDDDD"/>
              </a:solidFill>
              <a:effectLst/>
              <a:latin typeface="Helvetica" panose="020B0604020202020204" pitchFamily="34" charset="0"/>
            </a:endParaRPr>
          </a:p>
          <a:p>
            <a:endParaRPr lang="ro-RO" dirty="0" smtClean="0">
              <a:solidFill>
                <a:srgbClr val="DDDDDD"/>
              </a:solidFill>
              <a:latin typeface="Helvetica" panose="020B0604020202020204" pitchFamily="34" charset="0"/>
            </a:endParaRPr>
          </a:p>
          <a:p>
            <a:endParaRPr lang="ro-RO" dirty="0" smtClean="0">
              <a:solidFill>
                <a:srgbClr val="DDDDDD"/>
              </a:solidFill>
              <a:latin typeface="Helvetica" panose="020B0604020202020204" pitchFamily="34" charset="0"/>
            </a:endParaRPr>
          </a:p>
          <a:p>
            <a:r>
              <a:rPr lang="ro-RO" b="0" i="0" dirty="0" smtClean="0">
                <a:solidFill>
                  <a:srgbClr val="DDDDDD"/>
                </a:solidFill>
                <a:effectLst/>
                <a:latin typeface="Helvetica" panose="020B0604020202020204" pitchFamily="34" charset="0"/>
              </a:rPr>
              <a:t>Contribuție:</a:t>
            </a:r>
          </a:p>
          <a:p>
            <a:r>
              <a:rPr lang="ro-RO" dirty="0" smtClean="0">
                <a:solidFill>
                  <a:srgbClr val="DDDDDD"/>
                </a:solidFill>
                <a:latin typeface="Helvetica" panose="020B0604020202020204" pitchFamily="34" charset="0"/>
              </a:rPr>
              <a:t>-play testing</a:t>
            </a:r>
          </a:p>
          <a:p>
            <a:r>
              <a:rPr lang="ro-RO" dirty="0" smtClean="0">
                <a:solidFill>
                  <a:srgbClr val="DDDDDD"/>
                </a:solidFill>
                <a:latin typeface="Helvetica" panose="020B0604020202020204" pitchFamily="34" charset="0"/>
              </a:rPr>
              <a:t>-artwork</a:t>
            </a:r>
          </a:p>
          <a:p>
            <a:r>
              <a:rPr lang="ro-RO" dirty="0" smtClean="0">
                <a:solidFill>
                  <a:srgbClr val="DDDDDD"/>
                </a:solidFill>
                <a:latin typeface="Helvetica" panose="020B0604020202020204" pitchFamily="34" charset="0"/>
              </a:rPr>
              <a:t>-</a:t>
            </a:r>
            <a:r>
              <a:rPr lang="ro-RO" b="0" i="0" dirty="0" smtClean="0">
                <a:solidFill>
                  <a:srgbClr val="DDDDDD"/>
                </a:solidFill>
                <a:effectLst/>
                <a:latin typeface="Helvetica" panose="020B0604020202020204" pitchFamily="34" charset="0"/>
              </a:rPr>
              <a:t>muzică </a:t>
            </a:r>
            <a:r>
              <a:rPr lang="ro-RO" dirty="0">
                <a:solidFill>
                  <a:srgbClr val="DDDDDD"/>
                </a:solidFill>
                <a:latin typeface="Helvetica" panose="020B0604020202020204" pitchFamily="34" charset="0"/>
              </a:rPr>
              <a:t>ș</a:t>
            </a:r>
            <a:r>
              <a:rPr lang="ro-RO" b="0" i="0" dirty="0" smtClean="0">
                <a:solidFill>
                  <a:srgbClr val="DDDDDD"/>
                </a:solidFill>
                <a:effectLst/>
                <a:latin typeface="Helvetica" panose="020B0604020202020204" pitchFamily="34" charset="0"/>
              </a:rPr>
              <a:t>i efecte sonore</a:t>
            </a:r>
          </a:p>
          <a:p>
            <a:r>
              <a:rPr lang="ro-RO" dirty="0" smtClean="0">
                <a:solidFill>
                  <a:srgbClr val="DDDDDD"/>
                </a:solidFill>
                <a:latin typeface="Helvetica" panose="020B0604020202020204" pitchFamily="34" charset="0"/>
              </a:rPr>
              <a:t>-suport moral :&gt;</a:t>
            </a:r>
          </a:p>
          <a:p>
            <a:endParaRPr lang="ro-RO" dirty="0" smtClean="0">
              <a:solidFill>
                <a:srgbClr val="DDDDDD"/>
              </a:solidFill>
              <a:latin typeface="Helvetica" panose="020B0604020202020204" pitchFamily="34" charset="0"/>
            </a:endParaRPr>
          </a:p>
          <a:p>
            <a:endParaRPr lang="ro-RO" b="0" i="0" dirty="0" smtClean="0">
              <a:solidFill>
                <a:srgbClr val="DDDDDD"/>
              </a:solidFill>
              <a:effectLst/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323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>
                <a:latin typeface="Carnivalee Freakshow" panose="02000000000000000000" pitchFamily="2" charset="0"/>
              </a:rPr>
              <a:t>Descriere Scenariu</a:t>
            </a:r>
            <a:endParaRPr lang="ro-RO" dirty="0">
              <a:latin typeface="Carnivalee Freakshow" panose="02000000000000000000" pitchFamily="2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52962"/>
          </a:xfrm>
        </p:spPr>
        <p:txBody>
          <a:bodyPr>
            <a:normAutofit fontScale="92500"/>
          </a:bodyPr>
          <a:lstStyle/>
          <a:p>
            <a:r>
              <a:rPr lang="ro-RO" dirty="0" smtClean="0"/>
              <a:t>Ideea jocului este să ferești laserul pe care </a:t>
            </a:r>
            <a:r>
              <a:rPr lang="ro-RO" dirty="0"/>
              <a:t>î</a:t>
            </a:r>
            <a:r>
              <a:rPr lang="ro-RO" dirty="0" smtClean="0"/>
              <a:t>l controlezi cu două degete cât mai mult timp de bombele care apar din ce în ce mai rapid. </a:t>
            </a:r>
          </a:p>
          <a:p>
            <a:r>
              <a:rPr lang="ro-RO" dirty="0" smtClean="0"/>
              <a:t>Dacă unul dintre degete este ridicat, laserul o să înceapă să se miște imprevizibil.</a:t>
            </a:r>
          </a:p>
          <a:p>
            <a:r>
              <a:rPr lang="ro-RO" dirty="0" smtClean="0"/>
              <a:t>Dacă distanța dintre capetele laserului este prea mică degetele se vor mișca </a:t>
            </a:r>
            <a:r>
              <a:rPr lang="ro-RO" dirty="0"/>
              <a:t>î</a:t>
            </a:r>
            <a:r>
              <a:rPr lang="ro-RO" dirty="0" smtClean="0"/>
              <a:t>n cerc folosind formula pentru calcularea celui mai apropiat punct pe marginea unui cerc de la un punct din interiorul cercului.</a:t>
            </a:r>
          </a:p>
          <a:p>
            <a:r>
              <a:rPr lang="ro-RO" dirty="0" smtClean="0"/>
              <a:t>Dacă laserul lovește o bombă acestea explodează, iar jocul se termină. </a:t>
            </a:r>
          </a:p>
          <a:p>
            <a:r>
              <a:rPr lang="ro-RO" dirty="0"/>
              <a:t>Î</a:t>
            </a:r>
            <a:r>
              <a:rPr lang="ro-RO" dirty="0" smtClean="0"/>
              <a:t>n funcție de scorul obținut muzica de pe fundal se schimbă, până la a treia melodie care începe la 110 puncte. Aceasta poate fi oprită oricând apăsând iconița de sunet din colțul de dreapta sus.</a:t>
            </a:r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51181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>
                <a:latin typeface="Carnivalee Freakshow" panose="02000000000000000000" pitchFamily="2" charset="0"/>
              </a:rPr>
              <a:t>Experienta de lucru </a:t>
            </a:r>
            <a:endParaRPr lang="ro-RO" dirty="0">
              <a:latin typeface="Carnivalee Freakshow" panose="020000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o-RO" b="1" dirty="0" smtClean="0"/>
              <a:t>Conceptul inițial</a:t>
            </a:r>
          </a:p>
          <a:p>
            <a:pPr marL="457200" lvl="1" indent="0">
              <a:buNone/>
            </a:pPr>
            <a:r>
              <a:rPr lang="ro-RO" dirty="0"/>
              <a:t>Î</a:t>
            </a:r>
            <a:r>
              <a:rPr lang="ro-RO" dirty="0" smtClean="0"/>
              <a:t>n prima zi, am avut un brainstorming ,unde, după mai multe concepte abandonate am rămas la ideea unui joc care duce la mișcarea </a:t>
            </a:r>
            <a:r>
              <a:rPr lang="ro-RO" dirty="0"/>
              <a:t>î</a:t>
            </a:r>
            <a:r>
              <a:rPr lang="ro-RO" dirty="0" smtClean="0"/>
              <a:t>n poziții grele și incomfortabile precum în jocul „Twister”.</a:t>
            </a:r>
          </a:p>
          <a:p>
            <a:pPr marL="0" indent="0">
              <a:buNone/>
            </a:pPr>
            <a:r>
              <a:rPr lang="ro-RO" b="1" dirty="0" smtClean="0"/>
              <a:t>Lucrul în echipă</a:t>
            </a:r>
          </a:p>
          <a:p>
            <a:pPr marL="457200" lvl="1" indent="0">
              <a:buNone/>
            </a:pPr>
            <a:r>
              <a:rPr lang="ro-RO" dirty="0" smtClean="0"/>
              <a:t>Împărțirea sarcinilor și compromisurile între stilurile de lucru au fost primele obstacole întâmpinate, dar am reușit pe parcurs să lucrăm împreună </a:t>
            </a:r>
            <a:r>
              <a:rPr lang="ro-RO" dirty="0"/>
              <a:t>ș</a:t>
            </a:r>
            <a:r>
              <a:rPr lang="ro-RO" dirty="0" smtClean="0"/>
              <a:t>i să ne ajutăm.</a:t>
            </a:r>
          </a:p>
          <a:p>
            <a:pPr marL="0" indent="0">
              <a:buNone/>
            </a:pPr>
            <a:endParaRPr lang="ro-RO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o-RO" b="1" dirty="0" smtClean="0"/>
              <a:t>Dificultăți</a:t>
            </a:r>
            <a:endParaRPr lang="ro-RO" b="1" dirty="0"/>
          </a:p>
          <a:p>
            <a:r>
              <a:rPr lang="ro-RO" b="1" dirty="0"/>
              <a:t>Traiectoria bombelor</a:t>
            </a:r>
          </a:p>
          <a:p>
            <a:pPr marL="457200" lvl="1" indent="0">
              <a:buNone/>
            </a:pPr>
            <a:r>
              <a:rPr lang="ro-RO" dirty="0" smtClean="0"/>
              <a:t>Deși </a:t>
            </a:r>
            <a:r>
              <a:rPr lang="ro-RO" dirty="0"/>
              <a:t>primul lucru implementat </a:t>
            </a:r>
            <a:r>
              <a:rPr lang="ro-RO" dirty="0" smtClean="0"/>
              <a:t>și </a:t>
            </a:r>
            <a:r>
              <a:rPr lang="ro-RO" dirty="0"/>
              <a:t>mecanica </a:t>
            </a:r>
            <a:r>
              <a:rPr lang="ro-RO" dirty="0" smtClean="0"/>
              <a:t>centrală </a:t>
            </a:r>
            <a:r>
              <a:rPr lang="ro-RO" dirty="0"/>
              <a:t>a jocului a fost </a:t>
            </a:r>
            <a:r>
              <a:rPr lang="ro-RO" dirty="0" smtClean="0"/>
              <a:t>și </a:t>
            </a:r>
            <a:r>
              <a:rPr lang="ro-RO" dirty="0"/>
              <a:t>primul obstacol pe partea de programare, versiunea </a:t>
            </a:r>
            <a:r>
              <a:rPr lang="ro-RO" dirty="0" smtClean="0"/>
              <a:t>finală calculează traiectoria </a:t>
            </a:r>
            <a:r>
              <a:rPr lang="ro-RO" dirty="0"/>
              <a:t>folosind tangenta </a:t>
            </a:r>
            <a:r>
              <a:rPr lang="ro-RO" dirty="0" smtClean="0"/>
              <a:t>formată </a:t>
            </a:r>
            <a:r>
              <a:rPr lang="ro-RO" dirty="0"/>
              <a:t>de unghiul dintre punctul de plecare </a:t>
            </a:r>
            <a:r>
              <a:rPr lang="ro-RO" dirty="0" smtClean="0"/>
              <a:t>și </a:t>
            </a:r>
            <a:r>
              <a:rPr lang="ro-RO" dirty="0"/>
              <a:t>cel de </a:t>
            </a:r>
            <a:r>
              <a:rPr lang="ro-RO" dirty="0" smtClean="0"/>
              <a:t>destinație generate.</a:t>
            </a:r>
            <a:endParaRPr lang="ro-RO" dirty="0"/>
          </a:p>
          <a:p>
            <a:r>
              <a:rPr lang="ro-RO" b="1" dirty="0"/>
              <a:t>Legarea </a:t>
            </a:r>
            <a:r>
              <a:rPr lang="ro-RO" b="1" dirty="0" smtClean="0"/>
              <a:t>apăsărilor </a:t>
            </a:r>
            <a:r>
              <a:rPr lang="ro-RO" b="1" dirty="0"/>
              <a:t>pe ecran de capetele laserului</a:t>
            </a:r>
          </a:p>
          <a:p>
            <a:pPr marL="457200" lvl="1" indent="0">
              <a:buNone/>
            </a:pPr>
            <a:r>
              <a:rPr lang="ro-RO" dirty="0" smtClean="0"/>
              <a:t>Mecanica </a:t>
            </a:r>
            <a:r>
              <a:rPr lang="ro-RO" dirty="0"/>
              <a:t>a trecut prin mai multe versiuni, </a:t>
            </a:r>
            <a:r>
              <a:rPr lang="ro-RO" dirty="0" smtClean="0"/>
              <a:t>în </a:t>
            </a:r>
            <a:r>
              <a:rPr lang="ro-RO" dirty="0"/>
              <a:t>mare parte </a:t>
            </a:r>
            <a:r>
              <a:rPr lang="ro-RO" dirty="0" smtClean="0"/>
              <a:t>datorită dificultăților </a:t>
            </a:r>
            <a:r>
              <a:rPr lang="ro-RO" dirty="0"/>
              <a:t>î</a:t>
            </a:r>
            <a:r>
              <a:rPr lang="ro-RO" dirty="0" smtClean="0"/>
              <a:t>n a relua mișcarea </a:t>
            </a:r>
            <a:r>
              <a:rPr lang="ro-RO" dirty="0"/>
              <a:t>degetelor </a:t>
            </a:r>
            <a:r>
              <a:rPr lang="ro-RO" dirty="0" smtClean="0"/>
              <a:t>după </a:t>
            </a:r>
            <a:r>
              <a:rPr lang="ro-RO" dirty="0"/>
              <a:t>ce </a:t>
            </a:r>
            <a:r>
              <a:rPr lang="ro-RO" dirty="0" smtClean="0"/>
              <a:t>acestea au </a:t>
            </a:r>
            <a:r>
              <a:rPr lang="ro-RO" dirty="0"/>
              <a:t>fost </a:t>
            </a:r>
            <a:r>
              <a:rPr lang="ro-RO" dirty="0" smtClean="0"/>
              <a:t>ridicate.</a:t>
            </a:r>
            <a:endParaRPr lang="ro-RO" dirty="0"/>
          </a:p>
          <a:p>
            <a:r>
              <a:rPr lang="ro-RO" b="1" dirty="0"/>
              <a:t>Lungimea </a:t>
            </a:r>
            <a:r>
              <a:rPr lang="ro-RO" b="1" dirty="0" smtClean="0"/>
              <a:t>minimă </a:t>
            </a:r>
            <a:r>
              <a:rPr lang="ro-RO" b="1" dirty="0"/>
              <a:t>a laserului</a:t>
            </a:r>
          </a:p>
          <a:p>
            <a:pPr marL="457200" lvl="1" indent="0">
              <a:buNone/>
            </a:pPr>
            <a:r>
              <a:rPr lang="ro-RO" dirty="0"/>
              <a:t>A fost ultimul lucru major </a:t>
            </a:r>
            <a:r>
              <a:rPr lang="ro-RO" dirty="0" smtClean="0"/>
              <a:t>adăugat și, deși printr-o </a:t>
            </a:r>
            <a:r>
              <a:rPr lang="ro-RO" dirty="0"/>
              <a:t>minune a mers din prima </a:t>
            </a:r>
            <a:r>
              <a:rPr lang="ro-RO" dirty="0" smtClean="0"/>
              <a:t>să găsim </a:t>
            </a:r>
            <a:r>
              <a:rPr lang="ro-RO" dirty="0"/>
              <a:t>formulele matematice necesare </a:t>
            </a:r>
            <a:r>
              <a:rPr lang="ro-RO" dirty="0" smtClean="0"/>
              <a:t>și să </a:t>
            </a:r>
            <a:r>
              <a:rPr lang="ro-RO" dirty="0"/>
              <a:t>le </a:t>
            </a:r>
            <a:r>
              <a:rPr lang="ro-RO" dirty="0" smtClean="0"/>
              <a:t>adaptăm </a:t>
            </a:r>
            <a:r>
              <a:rPr lang="ro-RO" dirty="0"/>
              <a:t>la jocul </a:t>
            </a:r>
            <a:r>
              <a:rPr lang="ro-RO" dirty="0" smtClean="0"/>
              <a:t>nostru. A </a:t>
            </a:r>
            <a:r>
              <a:rPr lang="ro-RO" dirty="0"/>
              <a:t>luat </a:t>
            </a:r>
            <a:r>
              <a:rPr lang="ro-RO" dirty="0" smtClean="0"/>
              <a:t>câteva </a:t>
            </a:r>
            <a:r>
              <a:rPr lang="ro-RO" dirty="0"/>
              <a:t>ore de planificare pe </a:t>
            </a:r>
            <a:r>
              <a:rPr lang="ro-RO" dirty="0" smtClean="0"/>
              <a:t>hârtie.</a:t>
            </a:r>
            <a:endParaRPr lang="ro-RO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37" y="4148050"/>
            <a:ext cx="3362325" cy="18913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325" y="135538"/>
            <a:ext cx="2874808" cy="21561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34194" y="775063"/>
            <a:ext cx="2648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 smtClean="0">
                <a:latin typeface="Carnivalee Freakshow" panose="02000000000000000000" pitchFamily="2" charset="0"/>
              </a:rPr>
              <a:t>,</a:t>
            </a:r>
            <a:endParaRPr lang="ro-RO" sz="4000" dirty="0">
              <a:latin typeface="Carnivalee Freakshow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19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900"/>
            <a:ext cx="10515600" cy="1325563"/>
          </a:xfrm>
        </p:spPr>
        <p:txBody>
          <a:bodyPr/>
          <a:lstStyle/>
          <a:p>
            <a:r>
              <a:rPr lang="ro-RO" dirty="0" smtClean="0">
                <a:latin typeface="Carnivalee Freakshow" panose="02000000000000000000" pitchFamily="2" charset="0"/>
              </a:rPr>
              <a:t>Pasii de instalare si testare</a:t>
            </a:r>
            <a:endParaRPr lang="ro-RO" dirty="0">
              <a:latin typeface="Carnivalee Freakshow" panose="020000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4463"/>
            <a:ext cx="10515600" cy="5129212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o-RO" b="1" dirty="0" smtClean="0"/>
              <a:t>Descărcare </a:t>
            </a:r>
            <a:r>
              <a:rPr lang="ro-RO" b="1" dirty="0"/>
              <a:t>U</a:t>
            </a:r>
            <a:r>
              <a:rPr lang="ro-RO" b="1" dirty="0" smtClean="0"/>
              <a:t>nity </a:t>
            </a:r>
          </a:p>
          <a:p>
            <a:pPr marL="971550" lvl="1" indent="-514350">
              <a:buFont typeface="+mj-lt"/>
              <a:buAutoNum type="romanUcPeriod"/>
            </a:pPr>
            <a:r>
              <a:rPr lang="ro-RO" dirty="0" smtClean="0"/>
              <a:t>Descărcați </a:t>
            </a:r>
            <a:r>
              <a:rPr lang="ro-RO" dirty="0"/>
              <a:t>ș</a:t>
            </a:r>
            <a:r>
              <a:rPr lang="ro-RO" dirty="0" smtClean="0"/>
              <a:t>i instalați Unity Hub</a:t>
            </a:r>
          </a:p>
          <a:p>
            <a:pPr marL="971550" lvl="1" indent="-514350">
              <a:buFont typeface="+mj-lt"/>
              <a:buAutoNum type="romanUcPeriod"/>
            </a:pPr>
            <a:r>
              <a:rPr lang="ro-RO" dirty="0" smtClean="0"/>
              <a:t>În Unity Hub intrați la secțiunea „Installs”, click pe „Add” și alegeți versiunea 2020 și selectați „Android Build Support” de la „modules” </a:t>
            </a:r>
          </a:p>
          <a:p>
            <a:pPr marL="514350" indent="-514350">
              <a:buFont typeface="+mj-lt"/>
              <a:buAutoNum type="arabicPeriod"/>
            </a:pPr>
            <a:r>
              <a:rPr lang="ro-RO" b="1" dirty="0" smtClean="0"/>
              <a:t>Activare unity</a:t>
            </a:r>
          </a:p>
          <a:p>
            <a:pPr marL="971550" lvl="1" indent="-514350">
              <a:buFont typeface="+mj-lt"/>
              <a:buAutoNum type="romanUcPeriod"/>
            </a:pPr>
            <a:r>
              <a:rPr lang="ro-RO" dirty="0"/>
              <a:t>Î</a:t>
            </a:r>
            <a:r>
              <a:rPr lang="ro-RO" dirty="0" smtClean="0"/>
              <a:t>n unity hub navigați la settings&gt;License Management&gt;Manual Activation</a:t>
            </a:r>
          </a:p>
          <a:p>
            <a:pPr marL="1428750" lvl="2" indent="-514350">
              <a:buFont typeface="+mj-lt"/>
              <a:buAutoNum type="alphaLcParenR"/>
            </a:pPr>
            <a:r>
              <a:rPr lang="ro-RO" dirty="0" smtClean="0"/>
              <a:t>Click pe „Save License Request” și salvați fișierul</a:t>
            </a:r>
          </a:p>
          <a:p>
            <a:pPr marL="971550" lvl="1" indent="-514350">
              <a:buFont typeface="+mj-lt"/>
              <a:buAutoNum type="romanUcPeriod"/>
            </a:pPr>
            <a:r>
              <a:rPr lang="ro-RO" dirty="0" smtClean="0"/>
              <a:t>Intrați pe link-ul de activare online</a:t>
            </a:r>
          </a:p>
          <a:p>
            <a:pPr marL="971550" lvl="1" indent="-514350">
              <a:buFont typeface="+mj-lt"/>
              <a:buAutoNum type="romanUcPeriod"/>
            </a:pPr>
            <a:r>
              <a:rPr lang="ro-RO" dirty="0" smtClean="0"/>
              <a:t>Creați un cont gratuit de Unity sau puteți alege să vă conectați cu Google/Facebook</a:t>
            </a:r>
          </a:p>
          <a:p>
            <a:pPr marL="971550" lvl="1" indent="-514350">
              <a:buFont typeface="+mj-lt"/>
              <a:buAutoNum type="romanUcPeriod"/>
            </a:pPr>
            <a:r>
              <a:rPr lang="ro-RO" dirty="0" smtClean="0"/>
              <a:t>La pagina de Manual Activation online introduceți Licence Request-ul și apăsați next</a:t>
            </a:r>
          </a:p>
          <a:p>
            <a:pPr marL="971550" lvl="1" indent="-514350">
              <a:buFont typeface="+mj-lt"/>
              <a:buAutoNum type="romanUcPeriod"/>
            </a:pPr>
            <a:r>
              <a:rPr lang="ro-RO" dirty="0" smtClean="0"/>
              <a:t>Selectați Unity Personal Edition și „</a:t>
            </a:r>
            <a:r>
              <a:rPr lang="en-US" dirty="0"/>
              <a:t>I don’t use Unity in a professional capacity.</a:t>
            </a:r>
            <a:r>
              <a:rPr lang="ro-RO" dirty="0" smtClean="0"/>
              <a:t>”</a:t>
            </a:r>
          </a:p>
          <a:p>
            <a:pPr marL="971550" lvl="1" indent="-514350">
              <a:buFont typeface="+mj-lt"/>
              <a:buAutoNum type="romanUcPeriod"/>
            </a:pPr>
            <a:r>
              <a:rPr lang="ro-RO" dirty="0" smtClean="0"/>
              <a:t>Download license file</a:t>
            </a:r>
          </a:p>
          <a:p>
            <a:pPr marL="971550" lvl="1" indent="-514350">
              <a:buFont typeface="+mj-lt"/>
              <a:buAutoNum type="romanUcPeriod"/>
            </a:pPr>
            <a:r>
              <a:rPr lang="ro-RO" dirty="0" smtClean="0"/>
              <a:t>La Manual Activation în Unity Hub apăsați next și încărcați fișierul de licență descărcați</a:t>
            </a:r>
          </a:p>
          <a:p>
            <a:pPr marL="514350" indent="-514350">
              <a:buFont typeface="+mj-lt"/>
              <a:buAutoNum type="arabicPeriod"/>
            </a:pPr>
            <a:r>
              <a:rPr lang="ro-RO" b="1" dirty="0" smtClean="0"/>
              <a:t>Adăugare proiect</a:t>
            </a:r>
          </a:p>
          <a:p>
            <a:pPr marL="971550" lvl="1" indent="-514350">
              <a:buFont typeface="+mj-lt"/>
              <a:buAutoNum type="romanUcPeriod"/>
            </a:pPr>
            <a:r>
              <a:rPr lang="ro-RO" dirty="0"/>
              <a:t>Î</a:t>
            </a:r>
            <a:r>
              <a:rPr lang="ro-RO" dirty="0" smtClean="0"/>
              <a:t>n secțiunea „Project ” click pe „Add” apoi căutați </a:t>
            </a:r>
            <a:r>
              <a:rPr lang="ro-RO" dirty="0"/>
              <a:t>ș</a:t>
            </a:r>
            <a:r>
              <a:rPr lang="ro-RO" dirty="0" smtClean="0"/>
              <a:t>i adăugați folderul „Bombs”</a:t>
            </a:r>
          </a:p>
          <a:p>
            <a:pPr marL="514350" indent="-514350">
              <a:buFont typeface="+mj-lt"/>
              <a:buAutoNum type="arabicPeriod"/>
            </a:pPr>
            <a:r>
              <a:rPr lang="ro-RO" b="1" dirty="0" smtClean="0"/>
              <a:t>Build </a:t>
            </a:r>
          </a:p>
          <a:p>
            <a:pPr marL="971550" lvl="1" indent="-514350">
              <a:buFont typeface="+mj-lt"/>
              <a:buAutoNum type="romanUcPeriod"/>
            </a:pPr>
            <a:r>
              <a:rPr lang="ro-RO" dirty="0" smtClean="0"/>
              <a:t>Deschideți proiectul File&gt;Build Settings, platforma selectată trebuie să fie Android, apoi click pe „Build” și selectați locația de creare a apk-ului</a:t>
            </a:r>
          </a:p>
          <a:p>
            <a:pPr marL="457200" lvl="1" indent="0">
              <a:buNone/>
            </a:pPr>
            <a:r>
              <a:rPr lang="ro-RO" dirty="0" smtClean="0">
                <a:solidFill>
                  <a:schemeClr val="bg1"/>
                </a:solidFill>
              </a:rPr>
              <a:t>Alternativ folosiți apk-ul aflat </a:t>
            </a:r>
            <a:r>
              <a:rPr lang="ro-RO" dirty="0" smtClean="0">
                <a:solidFill>
                  <a:schemeClr val="bg1"/>
                </a:solidFill>
              </a:rPr>
              <a:t>aflat în </a:t>
            </a:r>
            <a:r>
              <a:rPr lang="ro-RO" dirty="0" smtClean="0">
                <a:solidFill>
                  <a:schemeClr val="bg1"/>
                </a:solidFill>
              </a:rPr>
              <a:t>folderul </a:t>
            </a:r>
            <a:r>
              <a:rPr lang="ro-RO" dirty="0" smtClean="0">
                <a:solidFill>
                  <a:schemeClr val="bg1"/>
                </a:solidFill>
              </a:rPr>
              <a:t>„Built”</a:t>
            </a:r>
            <a:endParaRPr lang="ro-RO" dirty="0" smtClean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ro-RO" b="1" dirty="0" smtClean="0"/>
              <a:t>Transferare pe mobil</a:t>
            </a:r>
          </a:p>
          <a:p>
            <a:pPr marL="971550" lvl="1" indent="-514350">
              <a:buFont typeface="+mj-lt"/>
              <a:buAutoNum type="romanUcPeriod"/>
            </a:pPr>
            <a:r>
              <a:rPr lang="ro-RO" dirty="0" smtClean="0"/>
              <a:t>Transferați apk-ul creat pe mobil</a:t>
            </a:r>
          </a:p>
          <a:p>
            <a:pPr marL="457200" lvl="1" indent="0">
              <a:buNone/>
            </a:pPr>
            <a:r>
              <a:rPr lang="ro-RO" dirty="0" smtClean="0">
                <a:solidFill>
                  <a:schemeClr val="bg1"/>
                </a:solidFill>
              </a:rPr>
              <a:t>Alternativ descărcați pe mobil apk-ul de pe linkul: </a:t>
            </a:r>
            <a:r>
              <a:rPr lang="ro-RO" dirty="0">
                <a:hlinkClick r:id="rId2"/>
              </a:rPr>
              <a:t>https://github.com/Vlasciar/Bombs/blob/master/Built/Bombs.apk</a:t>
            </a:r>
            <a:endParaRPr lang="ro-RO" dirty="0" smtClean="0"/>
          </a:p>
          <a:p>
            <a:pPr marL="514350" indent="-514350">
              <a:buFont typeface="+mj-lt"/>
              <a:buAutoNum type="arabicPeriod"/>
            </a:pPr>
            <a:r>
              <a:rPr lang="ro-RO" b="1" dirty="0" smtClean="0"/>
              <a:t>Instalați apk-ul și puteți juca jocul</a:t>
            </a:r>
            <a:endParaRPr lang="ro-RO" b="1" dirty="0" smtClean="0"/>
          </a:p>
        </p:txBody>
      </p:sp>
    </p:spTree>
    <p:extLst>
      <p:ext uri="{BB962C8B-B14F-4D97-AF65-F5344CB8AC3E}">
        <p14:creationId xmlns:p14="http://schemas.microsoft.com/office/powerpoint/2010/main" val="82799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0-01-15 at 13.00.5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0800000">
            <a:off x="595267" y="520790"/>
            <a:ext cx="10664916" cy="586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90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40909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840</TotalTime>
  <Words>587</Words>
  <Application>Microsoft Office PowerPoint</Application>
  <PresentationFormat>Widescreen</PresentationFormat>
  <Paragraphs>70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Carnivalee Freakshow</vt:lpstr>
      <vt:lpstr>Helvetica</vt:lpstr>
      <vt:lpstr>Office Theme</vt:lpstr>
      <vt:lpstr>Bombs</vt:lpstr>
      <vt:lpstr>Echipa</vt:lpstr>
      <vt:lpstr>Descriere Scenariu</vt:lpstr>
      <vt:lpstr>Experienta de lucru </vt:lpstr>
      <vt:lpstr>Pasii de instalare si testare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Bombs</dc:title>
  <dc:creator>Vlad Hasciar</dc:creator>
  <cp:lastModifiedBy>Vlad Hasciar</cp:lastModifiedBy>
  <cp:revision>38</cp:revision>
  <dcterms:created xsi:type="dcterms:W3CDTF">2020-01-15T06:15:18Z</dcterms:created>
  <dcterms:modified xsi:type="dcterms:W3CDTF">2020-01-25T19:56:11Z</dcterms:modified>
</cp:coreProperties>
</file>